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40" d="100"/>
          <a:sy n="40" d="100"/>
        </p:scale>
        <p:origin x="-3162" y="-120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89ED-4DF1-4E90-8464-2A72F0F3BD63}" type="datetimeFigureOut">
              <a:rPr lang="en-GB" smtClean="0"/>
              <a:t>04/11/2017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778-2C8B-440F-B44D-386FAFBF79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446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89ED-4DF1-4E90-8464-2A72F0F3BD63}" type="datetimeFigureOut">
              <a:rPr lang="en-GB" smtClean="0"/>
              <a:t>04/11/2017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778-2C8B-440F-B44D-386FAFBF79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084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89ED-4DF1-4E90-8464-2A72F0F3BD63}" type="datetimeFigureOut">
              <a:rPr lang="en-GB" smtClean="0"/>
              <a:t>04/11/2017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778-2C8B-440F-B44D-386FAFBF79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231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89ED-4DF1-4E90-8464-2A72F0F3BD63}" type="datetimeFigureOut">
              <a:rPr lang="en-GB" smtClean="0"/>
              <a:t>04/11/2017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778-2C8B-440F-B44D-386FAFBF79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48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89ED-4DF1-4E90-8464-2A72F0F3BD63}" type="datetimeFigureOut">
              <a:rPr lang="en-GB" smtClean="0"/>
              <a:t>04/11/2017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778-2C8B-440F-B44D-386FAFBF79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89ED-4DF1-4E90-8464-2A72F0F3BD63}" type="datetimeFigureOut">
              <a:rPr lang="en-GB" smtClean="0"/>
              <a:t>04/11/2017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778-2C8B-440F-B44D-386FAFBF79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330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89ED-4DF1-4E90-8464-2A72F0F3BD63}" type="datetimeFigureOut">
              <a:rPr lang="en-GB" smtClean="0"/>
              <a:t>04/11/2017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778-2C8B-440F-B44D-386FAFBF79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405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89ED-4DF1-4E90-8464-2A72F0F3BD63}" type="datetimeFigureOut">
              <a:rPr lang="en-GB" smtClean="0"/>
              <a:t>04/11/2017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778-2C8B-440F-B44D-386FAFBF79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797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89ED-4DF1-4E90-8464-2A72F0F3BD63}" type="datetimeFigureOut">
              <a:rPr lang="en-GB" smtClean="0"/>
              <a:t>04/11/2017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778-2C8B-440F-B44D-386FAFBF79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031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89ED-4DF1-4E90-8464-2A72F0F3BD63}" type="datetimeFigureOut">
              <a:rPr lang="en-GB" smtClean="0"/>
              <a:t>04/11/2017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778-2C8B-440F-B44D-386FAFBF79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126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89ED-4DF1-4E90-8464-2A72F0F3BD63}" type="datetimeFigureOut">
              <a:rPr lang="en-GB" smtClean="0"/>
              <a:t>04/11/2017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04778-2C8B-440F-B44D-386FAFBF79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40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689ED-4DF1-4E90-8464-2A72F0F3BD63}" type="datetimeFigureOut">
              <a:rPr lang="en-GB" smtClean="0"/>
              <a:t>04/11/2017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04778-2C8B-440F-B44D-386FAFBF79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238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64" b="3722"/>
          <a:stretch/>
        </p:blipFill>
        <p:spPr bwMode="auto">
          <a:xfrm>
            <a:off x="352128" y="157478"/>
            <a:ext cx="12257330" cy="9323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071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A3 Paper (297x420 mm)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Kees</dc:creator>
  <cp:lastModifiedBy>Kees</cp:lastModifiedBy>
  <cp:revision>1</cp:revision>
  <dcterms:created xsi:type="dcterms:W3CDTF">2017-11-04T10:20:15Z</dcterms:created>
  <dcterms:modified xsi:type="dcterms:W3CDTF">2017-11-04T10:22:41Z</dcterms:modified>
</cp:coreProperties>
</file>